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61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BA2"/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DE31-3416-4624-8CAA-5E2EF6F03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257DC-29C1-46D3-9D22-9B024D139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445F-9263-4281-8481-207A8558F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4E6E-0311-4ADB-A9A4-0BCB24FF9E64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23888-E459-42BF-85D2-A15907FA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C77EA-15B9-45A4-A5B9-10E54D71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52A-1708-4B6E-8758-2AA64D601E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074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6F73-A562-4E3A-9FC7-D83FD150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943DB-1135-4EA6-A90E-BB1094A86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02666-3147-4221-B2EB-2DB56A03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4E6E-0311-4ADB-A9A4-0BCB24FF9E64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A754D-C6BF-4057-97FB-94A1A931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A1B7B-BD53-40F6-A3FD-86961928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52A-1708-4B6E-8758-2AA64D601E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623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1FA7D-BB29-4D03-B7A8-DF89CDF6C7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EB28A-92C6-4903-9337-8D78035D3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1C130-F953-4165-B23E-C09A4B0E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4E6E-0311-4ADB-A9A4-0BCB24FF9E64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B25C8-7046-4C85-AA84-F3D3F0EB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A61DA-1D09-4465-8364-4F319104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52A-1708-4B6E-8758-2AA64D601E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65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5E063-69A6-466C-AA45-77A78157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EAF83-7FBB-44D9-B845-CC9C3160B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0043C-8A90-4A07-885C-3D6311C9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4E6E-0311-4ADB-A9A4-0BCB24FF9E64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71739-292E-44CD-B54C-38D793B4B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EEA05-3A0F-4E9D-AD09-48175719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52A-1708-4B6E-8758-2AA64D601E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35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9866-6DBE-49D1-A0AE-74C8386E6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5828-A93E-47A0-AF60-206F4E569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931D5-CBB6-449F-B356-3F6826C6D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4E6E-0311-4ADB-A9A4-0BCB24FF9E64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3030D-937D-4EC0-828B-88A34BD2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D6F1B-8495-4AA0-BB8B-A1F474FF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52A-1708-4B6E-8758-2AA64D601E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90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AB07-A155-4A85-B389-7805BA94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74BC-4E06-42C1-9AEF-A587B4677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96021-DB48-4624-92DC-B97FABB96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2C4AA-6C52-434C-BF3D-5873D621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4E6E-0311-4ADB-A9A4-0BCB24FF9E64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6ABF5-499B-45F0-A59B-E8B27A653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FAAF1-6D71-4E2F-9594-2CEC82E6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52A-1708-4B6E-8758-2AA64D601E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50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D188-75B5-4BCE-8373-B571B6FC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C4E97-4463-4DAF-9A19-27471C521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06C71-7867-43C8-91B6-9FFE3A59C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E24C5-2B82-48B8-A2DE-D2785B7B0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35E49-0ADC-4B56-A519-25E559896F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A21DF-9428-4914-832F-4A58034B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4E6E-0311-4ADB-A9A4-0BCB24FF9E64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9151A0-EAEF-4C6A-BFC2-67B38030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5208BA-DBF2-4B71-86A5-8DDC5404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52A-1708-4B6E-8758-2AA64D601E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736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76449-F2B1-41E1-B1FA-35BAB88C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F20E0-AE07-4907-BFCB-939E79E7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4E6E-0311-4ADB-A9A4-0BCB24FF9E64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49533-2C1C-4764-B6C3-87FD203C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DE0E1-4AA3-4CD5-B5D1-E57EB550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52A-1708-4B6E-8758-2AA64D601E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08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42855-7956-4147-A2CA-8DB7996E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4E6E-0311-4ADB-A9A4-0BCB24FF9E64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B17795-189E-449A-979B-19012F45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E0A2D-041E-4ACE-8546-9D4CDD27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52A-1708-4B6E-8758-2AA64D601E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65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34E1-5A33-4C29-AA81-05D2DD4B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E02B9-C1A1-46A6-8116-16ADAEB87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2578E-25C6-4A85-9D4C-960877832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A7C0F-EDCE-48E3-B5E1-1DA6C1DC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4E6E-0311-4ADB-A9A4-0BCB24FF9E64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4AFB5-653A-4109-9F15-6AB18D54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285B1-7CA1-44CA-BE2C-3CDFF8CA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52A-1708-4B6E-8758-2AA64D601E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565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F048-75D6-4919-AC73-61B01CF0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97870-2738-44C2-9CB0-D6EFF4066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22B29-5607-4705-A6DC-9AC473089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F3741-CF38-4520-8437-7D371091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4E6E-0311-4ADB-A9A4-0BCB24FF9E64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C8F62-9289-469A-9183-478CC0CB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45BE4-B872-44DA-9623-FAAEFD07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52A-1708-4B6E-8758-2AA64D601E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874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FA47F-E002-4618-84B2-6E74401A0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39530-E27B-453C-B152-7B7EC98D0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2C7BD-CC8B-44D3-B0EF-2B1D0601B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B4E6E-0311-4ADB-A9A4-0BCB24FF9E64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78A88-8C06-421B-BD7A-F9C477439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8A50F-3820-468B-BB30-55E3F0FB5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8E52A-1708-4B6E-8758-2AA64D601E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1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: Shape 74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918DE-E0C3-4FFF-BE25-1136D36810DE}"/>
              </a:ext>
            </a:extLst>
          </p:cNvPr>
          <p:cNvSpPr txBox="1"/>
          <p:nvPr/>
        </p:nvSpPr>
        <p:spPr>
          <a:xfrm>
            <a:off x="883407" y="2858525"/>
            <a:ext cx="2926918" cy="593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Bernard MT Condensed" panose="02050806060905020404" pitchFamily="18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9171A-82E4-43D9-96BD-6EDB399C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232" y="141544"/>
            <a:ext cx="6995805" cy="175276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87ED88-E9C1-4AC9-86B4-779BFE4FCA3A}"/>
              </a:ext>
            </a:extLst>
          </p:cNvPr>
          <p:cNvSpPr txBox="1"/>
          <p:nvPr/>
        </p:nvSpPr>
        <p:spPr>
          <a:xfrm>
            <a:off x="7736163" y="3396700"/>
            <a:ext cx="357243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CGSA Wishes to Thank all Online Auction Donors who Made This Auction Possible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A553DD-D47B-4322-AB9E-18AE14543228}"/>
              </a:ext>
            </a:extLst>
          </p:cNvPr>
          <p:cNvSpPr txBox="1"/>
          <p:nvPr/>
        </p:nvSpPr>
        <p:spPr>
          <a:xfrm>
            <a:off x="0" y="3452339"/>
            <a:ext cx="4784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+mj-lt"/>
                <a:ea typeface="+mj-ea"/>
                <a:cs typeface="+mj-cs"/>
              </a:rPr>
              <a:t>Canadian Golf Superintendents Association</a:t>
            </a:r>
          </a:p>
        </p:txBody>
      </p:sp>
      <p:pic>
        <p:nvPicPr>
          <p:cNvPr id="20" name="Picture 19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A1E0236C-793C-4BAC-A06D-410C691FA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58" y="3868348"/>
            <a:ext cx="1727616" cy="17276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705C03-A986-4049-8EF2-5C8A453B1220}"/>
              </a:ext>
            </a:extLst>
          </p:cNvPr>
          <p:cNvSpPr txBox="1"/>
          <p:nvPr/>
        </p:nvSpPr>
        <p:spPr>
          <a:xfrm>
            <a:off x="7105842" y="2759331"/>
            <a:ext cx="429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2A5BA2"/>
                </a:solidFill>
                <a:latin typeface="Bernard MT Condensed" panose="02050806060905020404" pitchFamily="18" charset="0"/>
              </a:rPr>
              <a:t>Online Auction Donors</a:t>
            </a:r>
          </a:p>
        </p:txBody>
      </p:sp>
    </p:spTree>
    <p:extLst>
      <p:ext uri="{BB962C8B-B14F-4D97-AF65-F5344CB8AC3E}">
        <p14:creationId xmlns:p14="http://schemas.microsoft.com/office/powerpoint/2010/main" val="3307506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">
        <p:fade/>
      </p:transition>
    </mc:Choice>
    <mc:Fallback>
      <p:transition spd="med" advClick="0" advTm="3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D8E1-7EA4-4058-9CFB-B657E82C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26578"/>
            <a:ext cx="10515600" cy="110841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ernard MT Condensed" panose="02050806060905020404" pitchFamily="18" charset="0"/>
              </a:rPr>
              <a:t>Online Auction</a:t>
            </a:r>
            <a:endParaRPr lang="en-CA" dirty="0">
              <a:latin typeface="Bernard MT Condensed" panose="020508060609050204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BC827-1F2F-4329-B7F9-2FB0EA735D23}"/>
              </a:ext>
            </a:extLst>
          </p:cNvPr>
          <p:cNvSpPr txBox="1"/>
          <p:nvPr/>
        </p:nvSpPr>
        <p:spPr>
          <a:xfrm>
            <a:off x="4173049" y="6119306"/>
            <a:ext cx="3564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>
                <a:solidFill>
                  <a:srgbClr val="2A5BA2"/>
                </a:solidFill>
                <a:latin typeface="Bernard MT Condensed" panose="02050806060905020404" pitchFamily="18" charset="0"/>
              </a:rPr>
              <a:t>Online Auction Donors</a:t>
            </a:r>
          </a:p>
        </p:txBody>
      </p:sp>
      <p:pic>
        <p:nvPicPr>
          <p:cNvPr id="10" name="Picture 9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1F0B5AA2-1655-4B99-9A97-82E8D6D0F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8" y="59537"/>
            <a:ext cx="1257567" cy="125756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4C82D4-E87B-4391-9A67-5460C513EE9B}"/>
              </a:ext>
            </a:extLst>
          </p:cNvPr>
          <p:cNvCxnSpPr>
            <a:cxnSpLocks/>
          </p:cNvCxnSpPr>
          <p:nvPr/>
        </p:nvCxnSpPr>
        <p:spPr>
          <a:xfrm>
            <a:off x="104508" y="6575778"/>
            <a:ext cx="43627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FC7B97-F9F2-451D-98C7-6EA64D12E197}"/>
              </a:ext>
            </a:extLst>
          </p:cNvPr>
          <p:cNvCxnSpPr>
            <a:cxnSpLocks/>
          </p:cNvCxnSpPr>
          <p:nvPr/>
        </p:nvCxnSpPr>
        <p:spPr>
          <a:xfrm>
            <a:off x="7836407" y="6575778"/>
            <a:ext cx="4171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9770513F-322C-4F73-A3A0-FB2C17C6F1F0}"/>
              </a:ext>
            </a:extLst>
          </p:cNvPr>
          <p:cNvSpPr txBox="1">
            <a:spLocks/>
          </p:cNvSpPr>
          <p:nvPr/>
        </p:nvSpPr>
        <p:spPr>
          <a:xfrm>
            <a:off x="838199" y="5163788"/>
            <a:ext cx="10515600" cy="87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sz="3200" dirty="0">
              <a:latin typeface="Bernard MT Condensed" panose="02050806060905020404" pitchFamily="18" charset="0"/>
            </a:endParaRP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888631B5-2F6F-44FE-8671-4F0E76240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8" y="2551357"/>
            <a:ext cx="4035076" cy="2650042"/>
          </a:xfrm>
          <a:prstGeom prst="rect">
            <a:avLst/>
          </a:prstGeom>
        </p:spPr>
      </p:pic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D76D6F23-CC25-4575-9E53-E2371E7B2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24" y="0"/>
            <a:ext cx="4278552" cy="9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4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D8E1-7EA4-4058-9CFB-B657E82C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26578"/>
            <a:ext cx="10515600" cy="1108416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Bernard MT Condensed" panose="02050806060905020404" pitchFamily="18" charset="0"/>
              </a:rPr>
              <a:t>Online Auction</a:t>
            </a:r>
            <a:endParaRPr lang="en-CA" b="1" dirty="0">
              <a:latin typeface="Bernard MT Condensed" panose="020508060609050204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BC827-1F2F-4329-B7F9-2FB0EA735D23}"/>
              </a:ext>
            </a:extLst>
          </p:cNvPr>
          <p:cNvSpPr txBox="1"/>
          <p:nvPr/>
        </p:nvSpPr>
        <p:spPr>
          <a:xfrm>
            <a:off x="4173049" y="6119306"/>
            <a:ext cx="3564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>
                <a:solidFill>
                  <a:srgbClr val="2A5BA2"/>
                </a:solidFill>
                <a:latin typeface="Bernard MT Condensed" panose="02050806060905020404" pitchFamily="18" charset="0"/>
              </a:rPr>
              <a:t>Online Auction</a:t>
            </a:r>
          </a:p>
        </p:txBody>
      </p:sp>
      <p:pic>
        <p:nvPicPr>
          <p:cNvPr id="10" name="Picture 9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1F0B5AA2-1655-4B99-9A97-82E8D6D0F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8" y="59537"/>
            <a:ext cx="1162317" cy="11623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4C82D4-E87B-4391-9A67-5460C513EE9B}"/>
              </a:ext>
            </a:extLst>
          </p:cNvPr>
          <p:cNvCxnSpPr>
            <a:cxnSpLocks/>
          </p:cNvCxnSpPr>
          <p:nvPr/>
        </p:nvCxnSpPr>
        <p:spPr>
          <a:xfrm>
            <a:off x="104508" y="6575778"/>
            <a:ext cx="43627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FC7B97-F9F2-451D-98C7-6EA64D12E197}"/>
              </a:ext>
            </a:extLst>
          </p:cNvPr>
          <p:cNvCxnSpPr>
            <a:cxnSpLocks/>
          </p:cNvCxnSpPr>
          <p:nvPr/>
        </p:nvCxnSpPr>
        <p:spPr>
          <a:xfrm>
            <a:off x="7836407" y="6575778"/>
            <a:ext cx="4171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9770513F-322C-4F73-A3A0-FB2C17C6F1F0}"/>
              </a:ext>
            </a:extLst>
          </p:cNvPr>
          <p:cNvSpPr txBox="1">
            <a:spLocks/>
          </p:cNvSpPr>
          <p:nvPr/>
        </p:nvSpPr>
        <p:spPr>
          <a:xfrm>
            <a:off x="838199" y="5150203"/>
            <a:ext cx="10515600" cy="87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sz="3200" dirty="0">
              <a:latin typeface="Bernard MT Condensed" panose="02050806060905020404" pitchFamily="18" charset="0"/>
            </a:endParaRPr>
          </a:p>
        </p:txBody>
      </p:sp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3A01BA3B-85C9-46F3-85CE-DD00AD17C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24" y="0"/>
            <a:ext cx="4278552" cy="909433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325A2BD-7BB4-4AF6-B487-D8DF8C7AF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3" y="1860282"/>
            <a:ext cx="2483505" cy="2483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F4C0A1-0F8E-4179-B788-41545A3272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031" y="2714462"/>
            <a:ext cx="7019653" cy="661497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6B7340D-3281-4141-9ACC-2C33113ADC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57" y="4323981"/>
            <a:ext cx="2657697" cy="1616765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A5DC97D-A4B6-4ABC-90BC-20F2D2163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34" y="4234201"/>
            <a:ext cx="5763768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">
        <p:fade/>
      </p:transition>
    </mc:Choice>
    <mc:Fallback xmlns="">
      <p:transition spd="med" advClick="0" advTm="2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D8E1-7EA4-4058-9CFB-B657E82C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26578"/>
            <a:ext cx="10515600" cy="1108416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Bernard MT Condensed" panose="02050806060905020404" pitchFamily="18" charset="0"/>
              </a:rPr>
              <a:t>Online Auction Donors</a:t>
            </a:r>
            <a:endParaRPr lang="en-CA" b="1" dirty="0">
              <a:latin typeface="Bernard MT Condensed" panose="020508060609050204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BC827-1F2F-4329-B7F9-2FB0EA735D23}"/>
              </a:ext>
            </a:extLst>
          </p:cNvPr>
          <p:cNvSpPr txBox="1"/>
          <p:nvPr/>
        </p:nvSpPr>
        <p:spPr>
          <a:xfrm>
            <a:off x="4173049" y="6119306"/>
            <a:ext cx="3564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>
                <a:solidFill>
                  <a:srgbClr val="2A5BA2"/>
                </a:solidFill>
                <a:latin typeface="Bernard MT Condensed" panose="02050806060905020404" pitchFamily="18" charset="0"/>
              </a:rPr>
              <a:t>Online Auction Donors</a:t>
            </a:r>
          </a:p>
        </p:txBody>
      </p:sp>
      <p:pic>
        <p:nvPicPr>
          <p:cNvPr id="10" name="Picture 9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1F0B5AA2-1655-4B99-9A97-82E8D6D0F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8" y="59537"/>
            <a:ext cx="1257567" cy="125756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4C82D4-E87B-4391-9A67-5460C513EE9B}"/>
              </a:ext>
            </a:extLst>
          </p:cNvPr>
          <p:cNvCxnSpPr>
            <a:cxnSpLocks/>
          </p:cNvCxnSpPr>
          <p:nvPr/>
        </p:nvCxnSpPr>
        <p:spPr>
          <a:xfrm>
            <a:off x="104508" y="6575778"/>
            <a:ext cx="43627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FC7B97-F9F2-451D-98C7-6EA64D12E197}"/>
              </a:ext>
            </a:extLst>
          </p:cNvPr>
          <p:cNvCxnSpPr>
            <a:cxnSpLocks/>
          </p:cNvCxnSpPr>
          <p:nvPr/>
        </p:nvCxnSpPr>
        <p:spPr>
          <a:xfrm>
            <a:off x="7836407" y="6575778"/>
            <a:ext cx="4171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9770513F-322C-4F73-A3A0-FB2C17C6F1F0}"/>
              </a:ext>
            </a:extLst>
          </p:cNvPr>
          <p:cNvSpPr txBox="1">
            <a:spLocks/>
          </p:cNvSpPr>
          <p:nvPr/>
        </p:nvSpPr>
        <p:spPr>
          <a:xfrm>
            <a:off x="838199" y="5161799"/>
            <a:ext cx="10515600" cy="87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sz="3200" dirty="0">
              <a:latin typeface="Bernard MT Condensed" panose="02050806060905020404" pitchFamily="18" charset="0"/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EDBDCCF7-1F99-483F-BA60-0BE9199FB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24" y="0"/>
            <a:ext cx="4278552" cy="909433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EC6E78-FA46-4505-9D5D-1887F92F0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792" y="2526792"/>
            <a:ext cx="5321146" cy="1108416"/>
          </a:xfrm>
          <a:prstGeom prst="rect">
            <a:avLst/>
          </a:prstGeom>
        </p:spPr>
      </p:pic>
      <p:pic>
        <p:nvPicPr>
          <p:cNvPr id="12" name="Picture 11" descr="A picture containing text, wheel&#10;&#10;Description automatically generated">
            <a:extLst>
              <a:ext uri="{FF2B5EF4-FFF2-40B4-BE49-F238E27FC236}">
                <a16:creationId xmlns:a16="http://schemas.microsoft.com/office/drawing/2014/main" id="{1D27055B-44B3-4EAD-B72E-ED0F3FAB0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28" y="1794427"/>
            <a:ext cx="2739214" cy="2739214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F7E5324-3F1D-4844-907D-92BA26318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104854"/>
            <a:ext cx="5642897" cy="1793554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3B41C34-BC78-432C-AFC9-92983EAEBA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122" y="4329535"/>
            <a:ext cx="2249214" cy="22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90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D8E1-7EA4-4058-9CFB-B657E82C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26578"/>
            <a:ext cx="10515600" cy="1108416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Bernard MT Condensed" panose="02050806060905020404" pitchFamily="18" charset="0"/>
              </a:rPr>
              <a:t>Online Auction Donors</a:t>
            </a:r>
            <a:endParaRPr lang="en-CA" b="1" dirty="0">
              <a:latin typeface="Bernard MT Condensed" panose="020508060609050204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BC827-1F2F-4329-B7F9-2FB0EA735D23}"/>
              </a:ext>
            </a:extLst>
          </p:cNvPr>
          <p:cNvSpPr txBox="1"/>
          <p:nvPr/>
        </p:nvSpPr>
        <p:spPr>
          <a:xfrm>
            <a:off x="4173048" y="6121964"/>
            <a:ext cx="35642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b="1" dirty="0">
                <a:solidFill>
                  <a:srgbClr val="2A5BA2"/>
                </a:solidFill>
                <a:latin typeface="Bernard MT Condensed" panose="02050806060905020404" pitchFamily="18" charset="0"/>
              </a:rPr>
              <a:t>Online Auction Donors</a:t>
            </a:r>
          </a:p>
        </p:txBody>
      </p:sp>
      <p:pic>
        <p:nvPicPr>
          <p:cNvPr id="10" name="Picture 9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1F0B5AA2-1655-4B99-9A97-82E8D6D0F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8" y="59537"/>
            <a:ext cx="1257567" cy="125756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4C82D4-E87B-4391-9A67-5460C513EE9B}"/>
              </a:ext>
            </a:extLst>
          </p:cNvPr>
          <p:cNvCxnSpPr>
            <a:cxnSpLocks/>
          </p:cNvCxnSpPr>
          <p:nvPr/>
        </p:nvCxnSpPr>
        <p:spPr>
          <a:xfrm>
            <a:off x="104508" y="6575778"/>
            <a:ext cx="43627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FC7B97-F9F2-451D-98C7-6EA64D12E197}"/>
              </a:ext>
            </a:extLst>
          </p:cNvPr>
          <p:cNvCxnSpPr>
            <a:cxnSpLocks/>
          </p:cNvCxnSpPr>
          <p:nvPr/>
        </p:nvCxnSpPr>
        <p:spPr>
          <a:xfrm>
            <a:off x="7836407" y="6575778"/>
            <a:ext cx="41718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9770513F-322C-4F73-A3A0-FB2C17C6F1F0}"/>
              </a:ext>
            </a:extLst>
          </p:cNvPr>
          <p:cNvSpPr txBox="1">
            <a:spLocks/>
          </p:cNvSpPr>
          <p:nvPr/>
        </p:nvSpPr>
        <p:spPr>
          <a:xfrm>
            <a:off x="838199" y="5161799"/>
            <a:ext cx="10515600" cy="87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CA" sz="3200" dirty="0">
              <a:latin typeface="Bernard MT Condensed" panose="02050806060905020404" pitchFamily="18" charset="0"/>
            </a:endParaRPr>
          </a:p>
        </p:txBody>
      </p:sp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EDBDCCF7-1F99-483F-BA60-0BE9199FB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24" y="0"/>
            <a:ext cx="4278552" cy="909433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029E8E-4F6E-45F9-8BD9-0B873F70F2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86" y="2328339"/>
            <a:ext cx="3998976" cy="127406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5552F9C-9F26-4642-88FE-3F73CEC5F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57" y="2328339"/>
            <a:ext cx="4898063" cy="1055617"/>
          </a:xfrm>
          <a:prstGeom prst="rect">
            <a:avLst/>
          </a:prstGeom>
        </p:spPr>
      </p:pic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D8128833-C716-4C2A-B469-FDAA70CFF3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8" y="3822323"/>
            <a:ext cx="4800600" cy="1801368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3C3F9D5-CACA-4782-AAEE-426E74FC04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54" y="3763715"/>
            <a:ext cx="5167902" cy="191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: Shape 74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9171A-82E4-43D9-96BD-6EDB399C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232" y="141544"/>
            <a:ext cx="6995805" cy="17527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AA553DD-D47B-4322-AB9E-18AE14543228}"/>
              </a:ext>
            </a:extLst>
          </p:cNvPr>
          <p:cNvSpPr txBox="1"/>
          <p:nvPr/>
        </p:nvSpPr>
        <p:spPr>
          <a:xfrm>
            <a:off x="-45271" y="3187264"/>
            <a:ext cx="4784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+mj-lt"/>
                <a:ea typeface="+mj-ea"/>
                <a:cs typeface="+mj-cs"/>
              </a:rPr>
              <a:t>Canadian Golf Superintendents Association</a:t>
            </a:r>
          </a:p>
        </p:txBody>
      </p:sp>
      <p:pic>
        <p:nvPicPr>
          <p:cNvPr id="20" name="Picture 19" descr="Shape, arrow&#10;&#10;Description automatically generated with medium confidence">
            <a:extLst>
              <a:ext uri="{FF2B5EF4-FFF2-40B4-BE49-F238E27FC236}">
                <a16:creationId xmlns:a16="http://schemas.microsoft.com/office/drawing/2014/main" id="{A1E0236C-793C-4BAC-A06D-410C691FA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009" y="3628116"/>
            <a:ext cx="1829709" cy="18297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A705C03-A986-4049-8EF2-5C8A453B1220}"/>
              </a:ext>
            </a:extLst>
          </p:cNvPr>
          <p:cNvSpPr txBox="1"/>
          <p:nvPr/>
        </p:nvSpPr>
        <p:spPr>
          <a:xfrm>
            <a:off x="5855585" y="2321515"/>
            <a:ext cx="661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2A5BA2"/>
                </a:solidFill>
                <a:latin typeface="Bernard MT Condensed" panose="020508060609050204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29279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47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Bernard MT Condensed</vt:lpstr>
      <vt:lpstr>Calibri</vt:lpstr>
      <vt:lpstr>Calibri Light</vt:lpstr>
      <vt:lpstr>Office Theme</vt:lpstr>
      <vt:lpstr>PowerPoint Presentation</vt:lpstr>
      <vt:lpstr>Online Auction</vt:lpstr>
      <vt:lpstr>Online Auction</vt:lpstr>
      <vt:lpstr>Online Auction Donors</vt:lpstr>
      <vt:lpstr>Online Auction Donors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Paton</dc:creator>
  <cp:lastModifiedBy>Asus 4</cp:lastModifiedBy>
  <cp:revision>16</cp:revision>
  <dcterms:created xsi:type="dcterms:W3CDTF">2021-02-18T21:03:00Z</dcterms:created>
  <dcterms:modified xsi:type="dcterms:W3CDTF">2021-02-27T16:20:57Z</dcterms:modified>
</cp:coreProperties>
</file>